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7" r:id="rId4"/>
    <p:sldId id="264" r:id="rId5"/>
    <p:sldId id="259" r:id="rId6"/>
    <p:sldId id="258" r:id="rId7"/>
    <p:sldId id="262" r:id="rId8"/>
    <p:sldId id="260" r:id="rId9"/>
    <p:sldId id="263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F5252-9F06-456B-AB4F-8FEF720E8A1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FD1-BEBF-44D3-AAED-9536953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27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F5252-9F06-456B-AB4F-8FEF720E8A1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FD1-BEBF-44D3-AAED-9536953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5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F5252-9F06-456B-AB4F-8FEF720E8A1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FD1-BEBF-44D3-AAED-9536953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8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F5252-9F06-456B-AB4F-8FEF720E8A1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FD1-BEBF-44D3-AAED-9536953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0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F5252-9F06-456B-AB4F-8FEF720E8A1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FD1-BEBF-44D3-AAED-9536953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F5252-9F06-456B-AB4F-8FEF720E8A1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FD1-BEBF-44D3-AAED-9536953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0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F5252-9F06-456B-AB4F-8FEF720E8A1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FD1-BEBF-44D3-AAED-9536953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38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F5252-9F06-456B-AB4F-8FEF720E8A1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FD1-BEBF-44D3-AAED-9536953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9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F5252-9F06-456B-AB4F-8FEF720E8A1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FD1-BEBF-44D3-AAED-9536953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F5252-9F06-456B-AB4F-8FEF720E8A1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FD1-BEBF-44D3-AAED-9536953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1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F5252-9F06-456B-AB4F-8FEF720E8A1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FD1-BEBF-44D3-AAED-9536953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8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F5252-9F06-456B-AB4F-8FEF720E8A1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77FD1-BEBF-44D3-AAED-9536953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0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570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1371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535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1371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61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40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1371600"/>
            <a:ext cx="10515600" cy="2743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38200" y="4297680"/>
            <a:ext cx="10515600" cy="1828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1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1371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2286000"/>
            <a:ext cx="105156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9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1371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47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8720"/>
            <a:ext cx="10515600" cy="1371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560320"/>
            <a:ext cx="105156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296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"/>
            <a:ext cx="10515600" cy="1371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668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1371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6000"/>
            <a:ext cx="105156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67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1371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55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168D89F8F1164D9A212F49A779071D" ma:contentTypeVersion="11" ma:contentTypeDescription="Create a new document." ma:contentTypeScope="" ma:versionID="763960939bbfd88ac907773bf734debb">
  <xsd:schema xmlns:xsd="http://www.w3.org/2001/XMLSchema" xmlns:xs="http://www.w3.org/2001/XMLSchema" xmlns:p="http://schemas.microsoft.com/office/2006/metadata/properties" xmlns:ns2="67672b93-9eaa-4335-bacd-f90d3ed126d1" xmlns:ns3="10e531a4-5f1a-4907-bc5c-62c3ccd0f612" targetNamespace="http://schemas.microsoft.com/office/2006/metadata/properties" ma:root="true" ma:fieldsID="f75d36c8a9d1dbf3e1742d54a761de54" ns2:_="" ns3:_="">
    <xsd:import namespace="67672b93-9eaa-4335-bacd-f90d3ed126d1"/>
    <xsd:import namespace="10e531a4-5f1a-4907-bc5c-62c3ccd0f6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672b93-9eaa-4335-bacd-f90d3ed126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9af2fae-8118-47dd-bea9-b3b385e0ec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531a4-5f1a-4907-bc5c-62c3ccd0f61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8cef0cb-7b55-4b4b-afed-816bc9d2f236}" ma:internalName="TaxCatchAll" ma:showField="CatchAllData" ma:web="10e531a4-5f1a-4907-bc5c-62c3ccd0f6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48C3F6-B724-4089-97C5-16D4BE67B2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85C5EE-CEC5-43FA-A541-F09C9A0E19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672b93-9eaa-4335-bacd-f90d3ed126d1"/>
    <ds:schemaRef ds:uri="10e531a4-5f1a-4907-bc5c-62c3ccd0f6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Storey</dc:creator>
  <cp:lastModifiedBy>Shawn Storey</cp:lastModifiedBy>
  <cp:revision>8</cp:revision>
  <dcterms:created xsi:type="dcterms:W3CDTF">2022-03-15T21:33:23Z</dcterms:created>
  <dcterms:modified xsi:type="dcterms:W3CDTF">2023-03-03T19:23:24Z</dcterms:modified>
</cp:coreProperties>
</file>