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47312-D690-41B5-8B82-3C379368650A}" v="5" dt="2024-01-24T21:53:1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B8A-2AEB-CC81-D506-C37C45DB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376A1-7BDA-AC9E-8033-76C31C5A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E69D-E108-0E15-EF0B-EACBEB01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E7D3-E0CE-8D29-76D5-DE13BBC7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462B-8F64-BE72-C591-32B89F7A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quare with a blue and white square with a blue and white square with a blue and white square with a blue and white square with a blue and white square with a blue and white square&#10;&#10;Description automatically generated">
            <a:extLst>
              <a:ext uri="{FF2B5EF4-FFF2-40B4-BE49-F238E27FC236}">
                <a16:creationId xmlns:a16="http://schemas.microsoft.com/office/drawing/2014/main" id="{6263260F-EC45-0DC1-6250-7502E3028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C1F2-2AE9-7D08-2C9C-36EC72FD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37DF-3BC3-042D-915B-CBF51F49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9188E-5E89-C25C-9314-E00497BE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EC4A-5ECA-B5C4-B7B8-F1E3560A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727AB-B366-67A8-5771-EE08DB68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9F3CAAB1-055E-A12B-D89D-56B2F0EA4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9490-2D9B-7FB6-A1E2-3D355BBA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48C4-B1EA-582F-4E2A-91DFAA93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90AC3-0DD5-A66B-0F52-C2565694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9F80-82FD-1C49-7E82-5C5DC47F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249B0-FB4E-C6D7-41A2-D4A71CB9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CCCE8425-99D5-3D30-2F4A-4FD628AD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9078-94BE-DDDE-88A5-4688665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6B80-BD62-B825-975B-BCFB1D251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83F11-C427-1AF0-A093-6C0A88B99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A8E43-62EE-D787-DC06-AD6274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48F4-F517-FCCC-B2F5-B7302C60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64E3-ABF9-9459-0EE9-33C2B9B2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4BB5214A-A0CC-84A2-A153-C1514038B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D782-60FF-94DB-1A32-7CB76674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78A19-CC9A-91F0-626E-A113E783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138EA-6406-E3BE-7FFB-862D038E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CC9EA-186D-9C34-5686-5306FF26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2BE7D-CC11-0A56-4386-0B6B0938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0616-8545-C792-D6B4-A3A54BD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44B9F-3B2D-01AF-1878-CF078A59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7088D-2B44-BA16-426D-963A76F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olorful striped border with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23F9EDB-1DC1-A15A-DEC4-72C74275C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D782-60FF-94DB-1A32-7CB76674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78A19-CC9A-91F0-626E-A113E783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138EA-6406-E3BE-7FFB-862D038E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CC9EA-186D-9C34-5686-5306FF26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2BE7D-CC11-0A56-4386-0B6B0938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0616-8545-C792-D6B4-A3A54BD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44B9F-3B2D-01AF-1878-CF078A59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7088D-2B44-BA16-426D-963A76F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white rectangular frame with blue and yellow text">
            <a:extLst>
              <a:ext uri="{FF2B5EF4-FFF2-40B4-BE49-F238E27FC236}">
                <a16:creationId xmlns:a16="http://schemas.microsoft.com/office/drawing/2014/main" id="{3CE230E4-782F-D8F3-527F-1DFA69791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D3FE4-BEC7-89F6-C2E8-789812C9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E1F2-C080-AF66-344B-36D50A89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0C7F0-E94E-31F4-A51F-A5FF88C4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5BC4-E6FF-48CF-AE30-19ACB0E6F9C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3B2D-0CE1-5193-F1FB-5EE8AC736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8D7E-9E2A-3A5F-AEAD-6BB9CD09D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0462-802D-61D1-ABF4-1DAAA0171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A1D4A-8833-59A2-E74E-804CAF664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Sewart</dc:creator>
  <cp:lastModifiedBy>Michele Sewart</cp:lastModifiedBy>
  <cp:revision>2</cp:revision>
  <dcterms:created xsi:type="dcterms:W3CDTF">2024-01-24T21:51:41Z</dcterms:created>
  <dcterms:modified xsi:type="dcterms:W3CDTF">2024-01-24T21:53:53Z</dcterms:modified>
</cp:coreProperties>
</file>