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4372E03F-C86A-DB08-C8E1-BFE8209D6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rectangle with a yellow border&#10;&#10;AI-generated content may be incorrect.">
            <a:extLst>
              <a:ext uri="{FF2B5EF4-FFF2-40B4-BE49-F238E27FC236}">
                <a16:creationId xmlns:a16="http://schemas.microsoft.com/office/drawing/2014/main" id="{1BA7136A-040F-FB1D-7B2F-4FA3D99F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37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750263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11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orange border&#10;&#10;AI-generated content may be incorrect.">
            <a:extLst>
              <a:ext uri="{FF2B5EF4-FFF2-40B4-BE49-F238E27FC236}">
                <a16:creationId xmlns:a16="http://schemas.microsoft.com/office/drawing/2014/main" id="{69A645E8-A6FE-5DC4-967B-1C975F6A3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378"/>
            <a:ext cx="105156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750263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28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building in the background&#10;&#10;AI-generated content may be incorrect.">
            <a:extLst>
              <a:ext uri="{FF2B5EF4-FFF2-40B4-BE49-F238E27FC236}">
                <a16:creationId xmlns:a16="http://schemas.microsoft.com/office/drawing/2014/main" id="{9F3D7259-E203-CE12-A0CB-15B6E5CB5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5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4351"/>
            <a:ext cx="10515600" cy="109819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20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04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building and a city in the background&#10;&#10;AI-generated content may be incorrect.">
            <a:extLst>
              <a:ext uri="{FF2B5EF4-FFF2-40B4-BE49-F238E27FC236}">
                <a16:creationId xmlns:a16="http://schemas.microsoft.com/office/drawing/2014/main" id="{268DB573-19D0-876D-743E-E07F41D0E5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09223"/>
            <a:ext cx="10515600" cy="1098198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4542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05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building and a city in the background&#10;&#10;AI-generated content may be incorrect.">
            <a:extLst>
              <a:ext uri="{FF2B5EF4-FFF2-40B4-BE49-F238E27FC236}">
                <a16:creationId xmlns:a16="http://schemas.microsoft.com/office/drawing/2014/main" id="{52B4F6FC-3F09-C9E3-69AC-B34ABA5EE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21265" y="1256584"/>
            <a:ext cx="7124363" cy="109819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921265" y="2492787"/>
            <a:ext cx="71243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97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orange border&#10;&#10;AI-generated content may be incorrect.">
            <a:extLst>
              <a:ext uri="{FF2B5EF4-FFF2-40B4-BE49-F238E27FC236}">
                <a16:creationId xmlns:a16="http://schemas.microsoft.com/office/drawing/2014/main" id="{D67ECDA3-7337-4158-D169-298F05FAA4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1284516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98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table with a white background&#10;&#10;AI-generated content may be incorrect.">
            <a:extLst>
              <a:ext uri="{FF2B5EF4-FFF2-40B4-BE49-F238E27FC236}">
                <a16:creationId xmlns:a16="http://schemas.microsoft.com/office/drawing/2014/main" id="{E86825E8-605D-1A57-32BA-A5F390EA8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1284516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51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orange border&#10;&#10;AI-generated content may be incorrect.">
            <a:extLst>
              <a:ext uri="{FF2B5EF4-FFF2-40B4-BE49-F238E27FC236}">
                <a16:creationId xmlns:a16="http://schemas.microsoft.com/office/drawing/2014/main" id="{1B32D733-0E70-4B7C-99A2-18552EC07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1284516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46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orange background&#10;&#10;AI-generated content may be incorrect.">
            <a:extLst>
              <a:ext uri="{FF2B5EF4-FFF2-40B4-BE49-F238E27FC236}">
                <a16:creationId xmlns:a16="http://schemas.microsoft.com/office/drawing/2014/main" id="{D8C15D76-7FA2-B4AD-C0BC-3D64BA0BBD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37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16831" y="-750263"/>
            <a:ext cx="4158343" cy="1051560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77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D603-FD1B-4EB5-A7D8-C5F0C866C402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13C66-35F6-4908-AF1E-973D9051A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68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99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3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2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1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7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8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3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9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Sammie Farrall</dc:creator>
  <cp:lastModifiedBy>Sammie Farrall</cp:lastModifiedBy>
  <cp:revision>5</cp:revision>
  <dcterms:created xsi:type="dcterms:W3CDTF">2025-04-29T14:30:33Z</dcterms:created>
  <dcterms:modified xsi:type="dcterms:W3CDTF">2025-09-24T18:15:09Z</dcterms:modified>
</cp:coreProperties>
</file>