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D857-411C-9A68-B327-96FEF797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C09EC-5FC8-622C-E8E4-E036D5D8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F580E-2D7D-88CA-F812-03C468A5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320E-41A3-11E0-9E72-9C39AFC7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892F-F479-DE69-01B2-26713B31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pink poster with a city skyline&#10;&#10;Description automatically generated">
            <a:extLst>
              <a:ext uri="{FF2B5EF4-FFF2-40B4-BE49-F238E27FC236}">
                <a16:creationId xmlns:a16="http://schemas.microsoft.com/office/drawing/2014/main" id="{DA49EE47-CCE8-A509-C9A2-084A1D857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A6FF-B9A7-1934-5A25-5459BCAC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4437-4F5E-86A3-A059-DEA631F5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2B41-04E1-C718-2E20-0F4AA2F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A615-B00A-C6B8-CCF8-8AA5AE2A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6970-167C-F771-B4D3-079D4117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F739B0F-A3E3-6639-B1FC-3D0B15D64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8D1D-F500-C708-AD5D-3830F281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11EF-8234-1560-DF39-201C17DF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5F98-B784-9BCB-93EB-A2B20956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C8A0-13E7-4BF2-225F-BC28945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92074-00A2-FDAB-653D-3A464A66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order&#10;&#10;Description automatically generated">
            <a:extLst>
              <a:ext uri="{FF2B5EF4-FFF2-40B4-BE49-F238E27FC236}">
                <a16:creationId xmlns:a16="http://schemas.microsoft.com/office/drawing/2014/main" id="{01C6918D-8C1C-43D7-BCCD-8CA169D0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967D-55A0-FF5B-B808-B016B6B6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7C00-9DEB-39A1-1154-9248E649C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5B3D-D714-6128-4E84-82D2066F0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917D0-5B85-866A-8921-7E0F7564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729B-C0CB-7CDC-2FD6-D6C3B4BB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7E81-EDC7-82DA-2740-35EF3766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B3A37957-BE6F-4D3C-6331-B6056BF86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BC36-1333-6C17-CADC-496599F2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56B8-4312-2FD0-6554-B7BB5F70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2ED6B-B0A9-4B86-C739-F8159C4F8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36746-A85D-4AC7-0013-C980B623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9201A-B9CA-8580-EE7E-94A92B91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C676F-C367-914E-4220-C889CECF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CC4C4-D9F4-8837-0A7C-026ABFC3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20A46-0B71-3DF8-09FD-C113B249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red frame&#10;&#10;Description automatically generated with medium confidence">
            <a:extLst>
              <a:ext uri="{FF2B5EF4-FFF2-40B4-BE49-F238E27FC236}">
                <a16:creationId xmlns:a16="http://schemas.microsoft.com/office/drawing/2014/main" id="{7BAC4914-39A6-24CD-50BB-BF5C79F45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70A9-9AA1-38A1-1017-1A927ADC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94B4A-72CE-0C63-DFAA-79B53852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0B4DD-3A1D-B11C-6617-EB05D986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9C7AD-0406-7CAC-AB24-E616C33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rectangular frame with white text&#10;&#10;Description automatically generated">
            <a:extLst>
              <a:ext uri="{FF2B5EF4-FFF2-40B4-BE49-F238E27FC236}">
                <a16:creationId xmlns:a16="http://schemas.microsoft.com/office/drawing/2014/main" id="{B7594C1B-9678-A4DD-9C9A-81B09515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322C4-468D-4E3F-B645-FDFA257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85A07-A8F0-E1FA-DB12-B833F137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07A84-C65E-66ED-8890-7125BE4C6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9872A-39B0-440E-8EA0-D8BF24E685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668B-B61C-F8DA-1A3A-4A69E25D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4333-2FE2-31C7-EA3B-54D4AC125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A264-ECE3-03B2-2F1C-2695A91EF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6C44-AFE7-0071-0390-683766053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0222-FC35-702E-A4DF-3B0FC62B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4645-E517-3100-6611-FCFA51AE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0582-062A-731D-8CE7-41D1A8CD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F523-8B80-D307-D27F-754F4D8AC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3F2D7-850A-D586-44E8-EBB620AD9C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93DB-8B99-BF6C-E65C-FFA272A6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2FCFC-FB91-DF7A-1F49-B358ACA55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77DD-57A1-90DF-204D-F3A495F2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E4EDF-8A10-6338-8DA4-6B76BF50A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36AFB-1D81-A37D-598C-E0DD16131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33DD1-A91F-DEFC-8850-FAE88B087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7D8F2-6645-476D-DD40-F358FD917B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5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EF5E-B31F-051B-3759-9DCA1B1C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Sammie Farrall</dc:creator>
  <cp:lastModifiedBy>Rebecca Scardino</cp:lastModifiedBy>
  <cp:revision>3</cp:revision>
  <dcterms:created xsi:type="dcterms:W3CDTF">2024-06-11T16:17:31Z</dcterms:created>
  <dcterms:modified xsi:type="dcterms:W3CDTF">2024-06-11T16:45:27Z</dcterms:modified>
</cp:coreProperties>
</file>