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34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22DE-CBDB-4CF6-8AD2-2EAF4686A30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614C-5DC8-4120-BFCB-B7AC59B7A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64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22DE-CBDB-4CF6-8AD2-2EAF4686A30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614C-5DC8-4120-BFCB-B7AC59B7A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77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22DE-CBDB-4CF6-8AD2-2EAF4686A30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614C-5DC8-4120-BFCB-B7AC59B7A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34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22DE-CBDB-4CF6-8AD2-2EAF4686A30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614C-5DC8-4120-BFCB-B7AC59B7A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292" y="834681"/>
            <a:ext cx="6328719" cy="1325563"/>
          </a:xfrm>
        </p:spPr>
        <p:txBody>
          <a:bodyPr/>
          <a:lstStyle>
            <a:lvl1pPr>
              <a:defRPr>
                <a:latin typeface="Lato Black" panose="020F0A0202020403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292" y="2368850"/>
            <a:ext cx="5628503" cy="626075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327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074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61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877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29279"/>
            <a:ext cx="10515600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71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877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29279"/>
            <a:ext cx="10515600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31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22DE-CBDB-4CF6-8AD2-2EAF4686A30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614C-5DC8-4120-BFCB-B7AC59B7A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1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22DE-CBDB-4CF6-8AD2-2EAF4686A30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614C-5DC8-4120-BFCB-B7AC59B7A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2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22DE-CBDB-4CF6-8AD2-2EAF4686A30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614C-5DC8-4120-BFCB-B7AC59B7A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0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222DE-CBDB-4CF6-8AD2-2EAF4686A30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D614C-5DC8-4120-BFCB-B7AC59B7A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61" r:id="rId5"/>
    <p:sldLayoutId id="214748366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848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95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99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12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18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39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Lato</vt:lpstr>
      <vt:lpstr>Lato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Sammie Farrall</dc:creator>
  <cp:lastModifiedBy>Sammie Farrall</cp:lastModifiedBy>
  <cp:revision>2</cp:revision>
  <dcterms:created xsi:type="dcterms:W3CDTF">2025-03-20T14:57:18Z</dcterms:created>
  <dcterms:modified xsi:type="dcterms:W3CDTF">2025-03-20T15:01:21Z</dcterms:modified>
</cp:coreProperties>
</file>