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1" r:id="rId4"/>
    <p:sldId id="262" r:id="rId5"/>
    <p:sldId id="265" r:id="rId6"/>
    <p:sldId id="266" r:id="rId7"/>
    <p:sldId id="267" r:id="rId8"/>
    <p:sldId id="268" r:id="rId9"/>
    <p:sldId id="269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8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533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83740"/>
            <a:ext cx="10515600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344240"/>
            <a:ext cx="10515600" cy="424762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7757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04212"/>
            <a:ext cx="10515600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364712"/>
            <a:ext cx="10515600" cy="424762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34125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24762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706617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24762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9188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361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480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94899" y="2835371"/>
            <a:ext cx="4736910" cy="1511442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94899" y="4346813"/>
            <a:ext cx="4736910" cy="150807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9034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90433" y="2814900"/>
            <a:ext cx="4736910" cy="1511442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790433" y="4326342"/>
            <a:ext cx="4736910" cy="150807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01703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34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682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24762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1935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24762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4455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6058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50" r:id="rId8"/>
    <p:sldLayoutId id="2147483669" r:id="rId9"/>
    <p:sldLayoutId id="2147483667" r:id="rId10"/>
    <p:sldLayoutId id="2147483668" r:id="rId11"/>
    <p:sldLayoutId id="2147483670" r:id="rId12"/>
    <p:sldLayoutId id="214748367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183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8893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0728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1849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0153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6141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8283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8316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0102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Widescreen</PresentationFormat>
  <Paragraphs>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Sammie Farrall</dc:creator>
  <cp:lastModifiedBy>Rebecca Scardino</cp:lastModifiedBy>
  <cp:revision>3</cp:revision>
  <dcterms:created xsi:type="dcterms:W3CDTF">2025-05-01T18:19:54Z</dcterms:created>
  <dcterms:modified xsi:type="dcterms:W3CDTF">2026-01-13T15:04:23Z</dcterms:modified>
</cp:coreProperties>
</file>