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D857-411C-9A68-B327-96FEF7970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C09EC-5FC8-622C-E8E4-E036D5D8D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F580E-2D7D-88CA-F812-03C468A5D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72A-39B0-440E-8EA0-D8BF24E685C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F320E-41A3-11E0-9E72-9C39AFC7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7892F-F479-DE69-01B2-26713B31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C8D-42AB-41EA-B9C0-41C874BDBE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pink poster with a city skyline&#10;&#10;Description automatically generated">
            <a:extLst>
              <a:ext uri="{FF2B5EF4-FFF2-40B4-BE49-F238E27FC236}">
                <a16:creationId xmlns:a16="http://schemas.microsoft.com/office/drawing/2014/main" id="{DA49EE47-CCE8-A509-C9A2-084A1D857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6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A6FF-B9A7-1934-5A25-5459BCAC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44437-4F5E-86A3-A059-DEA631F51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32B41-04E1-C718-2E20-0F4AA2F5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72A-39B0-440E-8EA0-D8BF24E685C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2A615-B00A-C6B8-CCF8-8AA5AE2A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76970-167C-F771-B4D3-079D4117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C8D-42AB-41EA-B9C0-41C874BDBE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F739B0F-A3E3-6639-B1FC-3D0B15D64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7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8D1D-F500-C708-AD5D-3830F281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B11EF-8234-1560-DF39-201C17DFE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E5F98-B784-9BCB-93EB-A2B20956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72A-39B0-440E-8EA0-D8BF24E685C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C8A0-13E7-4BF2-225F-BC289454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92074-00A2-FDAB-653D-3A464A66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C8D-42AB-41EA-B9C0-41C874BDBE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white border&#10;&#10;Description automatically generated">
            <a:extLst>
              <a:ext uri="{FF2B5EF4-FFF2-40B4-BE49-F238E27FC236}">
                <a16:creationId xmlns:a16="http://schemas.microsoft.com/office/drawing/2014/main" id="{01C6918D-8C1C-43D7-BCCD-8CA169D01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E967D-55A0-FF5B-B808-B016B6B6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77C00-9DEB-39A1-1154-9248E649C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65B3D-D714-6128-4E84-82D2066F0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917D0-5B85-866A-8921-7E0F75644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72A-39B0-440E-8EA0-D8BF24E685C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D729B-C0CB-7CDC-2FD6-D6C3B4BB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B7E81-EDC7-82DA-2740-35EF37662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C8D-42AB-41EA-B9C0-41C874BDBE8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omputer screen shot of a computer screen&#10;&#10;Description automatically generated">
            <a:extLst>
              <a:ext uri="{FF2B5EF4-FFF2-40B4-BE49-F238E27FC236}">
                <a16:creationId xmlns:a16="http://schemas.microsoft.com/office/drawing/2014/main" id="{B3A37957-BE6F-4D3C-6331-B6056BF86A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7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BC36-1333-6C17-CADC-496599F2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756B8-4312-2FD0-6554-B7BB5F707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2ED6B-B0A9-4B86-C739-F8159C4F8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36746-A85D-4AC7-0013-C980B6235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89201A-B9CA-8580-EE7E-94A92B91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C676F-C367-914E-4220-C889CECF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72A-39B0-440E-8EA0-D8BF24E685C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1CC4C4-D9F4-8837-0A7C-026ABFC3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20A46-0B71-3DF8-09FD-C113B249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C8D-42AB-41EA-B9C0-41C874BDBE8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ue and red frame&#10;&#10;Description automatically generated with medium confidence">
            <a:extLst>
              <a:ext uri="{FF2B5EF4-FFF2-40B4-BE49-F238E27FC236}">
                <a16:creationId xmlns:a16="http://schemas.microsoft.com/office/drawing/2014/main" id="{7BAC4914-39A6-24CD-50BB-BF5C79F45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1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70A9-9AA1-38A1-1017-1A927ADC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94B4A-72CE-0C63-DFAA-79B53852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72A-39B0-440E-8EA0-D8BF24E685C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0B4DD-3A1D-B11C-6617-EB05D986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9C7AD-0406-7CAC-AB24-E616C337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C8D-42AB-41EA-B9C0-41C874BDBE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rectangular frame with white text&#10;&#10;Description automatically generated">
            <a:extLst>
              <a:ext uri="{FF2B5EF4-FFF2-40B4-BE49-F238E27FC236}">
                <a16:creationId xmlns:a16="http://schemas.microsoft.com/office/drawing/2014/main" id="{B7594C1B-9678-A4DD-9C9A-81B09515F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0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C322C4-468D-4E3F-B645-FDFA257AC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85A07-A8F0-E1FA-DB12-B833F137D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07A84-C65E-66ED-8890-7125BE4C6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A9872A-39B0-440E-8EA0-D8BF24E685C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D668B-B61C-F8DA-1A3A-4A69E25D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A4333-2FE2-31C7-EA3B-54D4AC125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24C8D-42AB-41EA-B9C0-41C874BD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8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0222-FC35-702E-A4DF-3B0FC62B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3874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ptos Narrow" panose="020B0004020202020204" pitchFamily="34" charset="0"/>
              </a:rPr>
              <a:t>Author 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F4645-E517-3100-6611-FCFA51AE1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785" y="2368063"/>
            <a:ext cx="9428429" cy="376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latin typeface="Aptos Narrow" panose="020B0004020202020204" pitchFamily="34" charset="0"/>
              </a:rPr>
              <a:t>Presenter:</a:t>
            </a:r>
          </a:p>
          <a:p>
            <a:pPr marL="0" indent="0">
              <a:buNone/>
            </a:pPr>
            <a:r>
              <a:rPr lang="en-US" b="1" dirty="0">
                <a:latin typeface="Aptos Narrow" panose="020B0004020202020204" pitchFamily="34" charset="0"/>
              </a:rPr>
              <a:t>Joe Smith: </a:t>
            </a:r>
            <a:r>
              <a:rPr lang="en-US" dirty="0" err="1">
                <a:latin typeface="Aptos Narrow" panose="020B0004020202020204" pitchFamily="34" charset="0"/>
              </a:rPr>
              <a:t>DePuySynthes</a:t>
            </a:r>
            <a:r>
              <a:rPr lang="en-US" dirty="0">
                <a:latin typeface="Aptos Narrow" panose="020B0004020202020204" pitchFamily="34" charset="0"/>
              </a:rPr>
              <a:t> (</a:t>
            </a:r>
            <a:r>
              <a:rPr lang="en-US" dirty="0" err="1">
                <a:latin typeface="Aptos Narrow" panose="020B0004020202020204" pitchFamily="34" charset="0"/>
              </a:rPr>
              <a:t>a,b,c</a:t>
            </a:r>
            <a:r>
              <a:rPr lang="en-US" dirty="0">
                <a:latin typeface="Aptos Narrow" panose="020B0004020202020204" pitchFamily="34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Aptos Narrow" panose="020B0004020202020204" pitchFamily="34" charset="0"/>
            </a:endParaRPr>
          </a:p>
          <a:p>
            <a:pPr marL="0" indent="0">
              <a:buNone/>
            </a:pPr>
            <a:r>
              <a:rPr lang="en-US" u="sng" dirty="0">
                <a:latin typeface="Aptos Narrow" panose="020B0004020202020204" pitchFamily="34" charset="0"/>
              </a:rPr>
              <a:t>Senior Author:</a:t>
            </a:r>
          </a:p>
          <a:p>
            <a:pPr marL="0" indent="0">
              <a:buNone/>
            </a:pPr>
            <a:r>
              <a:rPr lang="en-US" b="1" dirty="0">
                <a:latin typeface="Aptos Narrow" panose="020B0004020202020204" pitchFamily="34" charset="0"/>
              </a:rPr>
              <a:t>Jane Johnson: </a:t>
            </a:r>
            <a:r>
              <a:rPr lang="en-US" dirty="0">
                <a:latin typeface="Aptos Narrow" panose="020B0004020202020204" pitchFamily="34" charset="0"/>
              </a:rPr>
              <a:t>Medtronic (b, d)</a:t>
            </a:r>
          </a:p>
          <a:p>
            <a:pPr marL="0" indent="0">
              <a:buNone/>
            </a:pPr>
            <a:endParaRPr lang="en-US" dirty="0">
              <a:latin typeface="Aptos Narrow" panose="020B0004020202020204" pitchFamily="34" charset="0"/>
            </a:endParaRPr>
          </a:p>
          <a:p>
            <a:pPr marL="0" indent="0" algn="ctr">
              <a:buNone/>
            </a:pPr>
            <a:r>
              <a:rPr lang="en-US" i="1" dirty="0">
                <a:latin typeface="Aptos Narrow" panose="020B0004020202020204" pitchFamily="34" charset="0"/>
              </a:rPr>
              <a:t>All other author disclosures can be found in the final program</a:t>
            </a:r>
          </a:p>
        </p:txBody>
      </p:sp>
    </p:spTree>
    <p:extLst>
      <p:ext uri="{BB962C8B-B14F-4D97-AF65-F5344CB8AC3E}">
        <p14:creationId xmlns:p14="http://schemas.microsoft.com/office/powerpoint/2010/main" val="570796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38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Aptos Narrow</vt:lpstr>
      <vt:lpstr>Arial</vt:lpstr>
      <vt:lpstr>Office Theme</vt:lpstr>
      <vt:lpstr>Author Disclosures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Sammie Farrall</dc:creator>
  <cp:lastModifiedBy>Rebecca Scardino</cp:lastModifiedBy>
  <cp:revision>4</cp:revision>
  <dcterms:created xsi:type="dcterms:W3CDTF">2024-06-11T16:17:31Z</dcterms:created>
  <dcterms:modified xsi:type="dcterms:W3CDTF">2025-03-12T18:26:22Z</dcterms:modified>
</cp:coreProperties>
</file>