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water with a city in the background&#10;&#10;AI-generated content may be incorrect.">
            <a:extLst>
              <a:ext uri="{FF2B5EF4-FFF2-40B4-BE49-F238E27FC236}">
                <a16:creationId xmlns:a16="http://schemas.microsoft.com/office/drawing/2014/main" id="{4372E03F-C86A-DB08-C8E1-BFE8209D6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9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orange rectangle with a yellow border&#10;&#10;AI-generated content may be incorrect.">
            <a:extLst>
              <a:ext uri="{FF2B5EF4-FFF2-40B4-BE49-F238E27FC236}">
                <a16:creationId xmlns:a16="http://schemas.microsoft.com/office/drawing/2014/main" id="{1BA7136A-040F-FB1D-7B2F-4FA3D99F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937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16831" y="-750263"/>
            <a:ext cx="4158343" cy="1051560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511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orange border&#10;&#10;AI-generated content may be incorrect.">
            <a:extLst>
              <a:ext uri="{FF2B5EF4-FFF2-40B4-BE49-F238E27FC236}">
                <a16:creationId xmlns:a16="http://schemas.microsoft.com/office/drawing/2014/main" id="{69A645E8-A6FE-5DC4-967B-1C975F6A3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9378"/>
            <a:ext cx="10515600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16831" y="-750263"/>
            <a:ext cx="4158343" cy="1051560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28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water with a building in the background&#10;&#10;AI-generated content may be incorrect.">
            <a:extLst>
              <a:ext uri="{FF2B5EF4-FFF2-40B4-BE49-F238E27FC236}">
                <a16:creationId xmlns:a16="http://schemas.microsoft.com/office/drawing/2014/main" id="{9F3D7259-E203-CE12-A0CB-15B6E5CB5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54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4351"/>
            <a:ext cx="10515600" cy="109819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205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304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water with a building and a city in the background&#10;&#10;AI-generated content may be incorrect.">
            <a:extLst>
              <a:ext uri="{FF2B5EF4-FFF2-40B4-BE49-F238E27FC236}">
                <a16:creationId xmlns:a16="http://schemas.microsoft.com/office/drawing/2014/main" id="{268DB573-19D0-876D-743E-E07F41D0E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609223"/>
            <a:ext cx="10515600" cy="1098198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4542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059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water with a building and a city in the background&#10;&#10;AI-generated content may be incorrect.">
            <a:extLst>
              <a:ext uri="{FF2B5EF4-FFF2-40B4-BE49-F238E27FC236}">
                <a16:creationId xmlns:a16="http://schemas.microsoft.com/office/drawing/2014/main" id="{52B4F6FC-3F09-C9E3-69AC-B34ABA5EE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21265" y="1256584"/>
            <a:ext cx="7124363" cy="109819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3921265" y="2492787"/>
            <a:ext cx="71243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897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orange border&#10;&#10;AI-generated content may be incorrect.">
            <a:extLst>
              <a:ext uri="{FF2B5EF4-FFF2-40B4-BE49-F238E27FC236}">
                <a16:creationId xmlns:a16="http://schemas.microsoft.com/office/drawing/2014/main" id="{D67ECDA3-7337-4158-D169-298F05FAA4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16831" y="-1284516"/>
            <a:ext cx="4158343" cy="1051560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5986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table with a white background&#10;&#10;AI-generated content may be incorrect.">
            <a:extLst>
              <a:ext uri="{FF2B5EF4-FFF2-40B4-BE49-F238E27FC236}">
                <a16:creationId xmlns:a16="http://schemas.microsoft.com/office/drawing/2014/main" id="{E86825E8-605D-1A57-32BA-A5F390EA8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16831" y="-1284516"/>
            <a:ext cx="4158343" cy="1051560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651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orange border&#10;&#10;AI-generated content may be incorrect.">
            <a:extLst>
              <a:ext uri="{FF2B5EF4-FFF2-40B4-BE49-F238E27FC236}">
                <a16:creationId xmlns:a16="http://schemas.microsoft.com/office/drawing/2014/main" id="{1B32D733-0E70-4B7C-99A2-18552EC07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16831" y="-1284516"/>
            <a:ext cx="4158343" cy="1051560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846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orange background&#10;&#10;AI-generated content may be incorrect.">
            <a:extLst>
              <a:ext uri="{FF2B5EF4-FFF2-40B4-BE49-F238E27FC236}">
                <a16:creationId xmlns:a16="http://schemas.microsoft.com/office/drawing/2014/main" id="{D8C15D76-7FA2-B4AD-C0BC-3D64BA0BBD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937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16831" y="-750263"/>
            <a:ext cx="4158343" cy="1051560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177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DD603-FD1B-4EB5-A7D8-C5F0C866C40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13C66-35F6-4908-AF1E-973D9051A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2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Author Disclosures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Presenter</a:t>
            </a:r>
          </a:p>
          <a:p>
            <a:pPr marL="0" indent="0">
              <a:buNone/>
            </a:pPr>
            <a:r>
              <a:rPr lang="en-US" b="1" dirty="0"/>
              <a:t>Joe Smith: </a:t>
            </a:r>
            <a:r>
              <a:rPr lang="en-US" dirty="0" err="1"/>
              <a:t>DePuy</a:t>
            </a:r>
            <a:r>
              <a:rPr lang="en-US" dirty="0"/>
              <a:t> </a:t>
            </a:r>
            <a:r>
              <a:rPr lang="en-US" dirty="0" err="1"/>
              <a:t>Synthes</a:t>
            </a:r>
            <a:r>
              <a:rPr lang="en-US" dirty="0"/>
              <a:t> (</a:t>
            </a:r>
            <a:r>
              <a:rPr lang="en-US" dirty="0" err="1"/>
              <a:t>a,b,c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Senior Author</a:t>
            </a:r>
          </a:p>
          <a:p>
            <a:pPr marL="0" indent="0">
              <a:buNone/>
            </a:pPr>
            <a:r>
              <a:rPr lang="en-US" b="1" dirty="0"/>
              <a:t>Jane Johnson: </a:t>
            </a:r>
            <a:r>
              <a:rPr lang="en-US" dirty="0"/>
              <a:t>Medtronic (</a:t>
            </a:r>
            <a:r>
              <a:rPr lang="en-US" dirty="0" err="1"/>
              <a:t>b,d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All other author disclosures can be found in the final program.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076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32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Helvetica</vt:lpstr>
      <vt:lpstr>Office Theme</vt:lpstr>
      <vt:lpstr>Author Disclosures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Sammie Farrall</dc:creator>
  <cp:lastModifiedBy>Rebecca Scardino</cp:lastModifiedBy>
  <cp:revision>6</cp:revision>
  <dcterms:created xsi:type="dcterms:W3CDTF">2025-04-29T14:30:33Z</dcterms:created>
  <dcterms:modified xsi:type="dcterms:W3CDTF">2026-02-09T17:09:47Z</dcterms:modified>
</cp:coreProperties>
</file>