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9" r:id="rId4"/>
    <p:sldId id="258" r:id="rId5"/>
    <p:sldId id="261" r:id="rId6"/>
    <p:sldId id="257" r:id="rId7"/>
    <p:sldId id="277" r:id="rId8"/>
    <p:sldId id="276" r:id="rId9"/>
    <p:sldId id="267" r:id="rId10"/>
    <p:sldId id="268" r:id="rId11"/>
    <p:sldId id="278" r:id="rId12"/>
    <p:sldId id="266" r:id="rId13"/>
    <p:sldId id="269" r:id="rId14"/>
    <p:sldId id="273" r:id="rId15"/>
    <p:sldId id="274" r:id="rId16"/>
    <p:sldId id="270" r:id="rId17"/>
    <p:sldId id="271" r:id="rId18"/>
    <p:sldId id="272" r:id="rId19"/>
    <p:sldId id="262" r:id="rId20"/>
    <p:sldId id="265" r:id="rId21"/>
    <p:sldId id="264" r:id="rId22"/>
    <p:sldId id="263" r:id="rId23"/>
    <p:sldId id="275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7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30266-32BA-4483-8977-31E646DB2D5C}" type="datetimeFigureOut">
              <a:rPr lang="en-US" smtClean="0"/>
              <a:pPr/>
              <a:t>1/23/2011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3C5E9-5EA7-4DD4-B87F-1F94F0135D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30266-32BA-4483-8977-31E646DB2D5C}" type="datetimeFigureOut">
              <a:rPr lang="en-US" smtClean="0"/>
              <a:pPr/>
              <a:t>1/23/2011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3C5E9-5EA7-4DD4-B87F-1F94F0135D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30266-32BA-4483-8977-31E646DB2D5C}" type="datetimeFigureOut">
              <a:rPr lang="en-US" smtClean="0"/>
              <a:pPr/>
              <a:t>1/23/2011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3C5E9-5EA7-4DD4-B87F-1F94F0135D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30266-32BA-4483-8977-31E646DB2D5C}" type="datetimeFigureOut">
              <a:rPr lang="en-US" smtClean="0"/>
              <a:pPr/>
              <a:t>1/23/2011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3C5E9-5EA7-4DD4-B87F-1F94F0135D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30266-32BA-4483-8977-31E646DB2D5C}" type="datetimeFigureOut">
              <a:rPr lang="en-US" smtClean="0"/>
              <a:pPr/>
              <a:t>1/23/2011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3C5E9-5EA7-4DD4-B87F-1F94F0135D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30266-32BA-4483-8977-31E646DB2D5C}" type="datetimeFigureOut">
              <a:rPr lang="en-US" smtClean="0"/>
              <a:pPr/>
              <a:t>1/23/2011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3C5E9-5EA7-4DD4-B87F-1F94F0135D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30266-32BA-4483-8977-31E646DB2D5C}" type="datetimeFigureOut">
              <a:rPr lang="en-US" smtClean="0"/>
              <a:pPr/>
              <a:t>1/23/2011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3C5E9-5EA7-4DD4-B87F-1F94F0135D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30266-32BA-4483-8977-31E646DB2D5C}" type="datetimeFigureOut">
              <a:rPr lang="en-US" smtClean="0"/>
              <a:pPr/>
              <a:t>1/23/2011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3C5E9-5EA7-4DD4-B87F-1F94F0135D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30266-32BA-4483-8977-31E646DB2D5C}" type="datetimeFigureOut">
              <a:rPr lang="en-US" smtClean="0"/>
              <a:pPr/>
              <a:t>1/23/2011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3C5E9-5EA7-4DD4-B87F-1F94F0135D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30266-32BA-4483-8977-31E646DB2D5C}" type="datetimeFigureOut">
              <a:rPr lang="en-US" smtClean="0"/>
              <a:pPr/>
              <a:t>1/23/2011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3C5E9-5EA7-4DD4-B87F-1F94F0135D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30266-32BA-4483-8977-31E646DB2D5C}" type="datetimeFigureOut">
              <a:rPr lang="en-US" smtClean="0"/>
              <a:pPr/>
              <a:t>1/23/2011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3C5E9-5EA7-4DD4-B87F-1F94F0135D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30266-32BA-4483-8977-31E646DB2D5C}" type="datetimeFigureOut">
              <a:rPr lang="en-US" smtClean="0"/>
              <a:pPr/>
              <a:t>1/23/2011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3C5E9-5EA7-4DD4-B87F-1F94F0135D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Hibbs</a:t>
            </a:r>
            <a:r>
              <a:rPr lang="en-US" dirty="0" smtClean="0"/>
              <a:t> Society </a:t>
            </a:r>
            <a:r>
              <a:rPr lang="en-US" dirty="0" err="1" smtClean="0"/>
              <a:t>Mtg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Kyoto, Japan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C:\Users\Dr. Gaines\Documents\Hibbs Society Kyoto 10\prof Fuji--Jap. expert on DV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7" descr="C:\Users\Dr. Gaines\Documents\Hibbs Society Kyoto 10\Jap. view of DVT in spine op's.JPG"/>
          <p:cNvPicPr>
            <a:picLocks noChangeAspect="1" noChangeArrowheads="1"/>
          </p:cNvPicPr>
          <p:nvPr/>
        </p:nvPicPr>
        <p:blipFill>
          <a:blip r:embed="rId3" cstate="print"/>
          <a:srcRect l="19118" r="22059" b="21569"/>
          <a:stretch>
            <a:fillRect/>
          </a:stretch>
        </p:blipFill>
        <p:spPr bwMode="auto">
          <a:xfrm>
            <a:off x="4495800" y="2209800"/>
            <a:ext cx="4648200" cy="46482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0"/>
            <a:ext cx="3655873" cy="1200329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 Fuji</a:t>
            </a:r>
          </a:p>
          <a:p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Japanese expert on DVT/PE</a:t>
            </a:r>
          </a:p>
          <a:p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spinal surgery patients</a:t>
            </a:r>
            <a:endParaRPr lang="en-US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r. Gaines\Documents\Hibbs Society Kyoto 10\dormans  DVT PE in ki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6300058" cy="461665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</a:t>
            </a:r>
            <a:r>
              <a:rPr lang="en-US" sz="24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Dormans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—DVT/PE in children with spine ops</a:t>
            </a:r>
            <a:endParaRPr lang="en-US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C:\Users\Dr. Gaines\Documents\Hibbs Society Kyoto 10\turkish exp w IVC filte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3705823" cy="1200329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Turkish experience</a:t>
            </a:r>
          </a:p>
          <a:p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DVT-PE prevention/Rx</a:t>
            </a:r>
          </a:p>
          <a:p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spine patients</a:t>
            </a:r>
            <a:endParaRPr lang="en-US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C:\Users\Dr. Gaines\Documents\Hibbs Society Kyoto 10\Mehdian nottingham app for HGS ptos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513904" y="0"/>
            <a:ext cx="3630096" cy="1200329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Mehdian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/Nottingham</a:t>
            </a:r>
          </a:p>
          <a:p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Approach to HGS/PTOSIS</a:t>
            </a:r>
          </a:p>
          <a:p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Reconstruction—8 patients</a:t>
            </a:r>
            <a:endParaRPr lang="en-US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2"/>
          <p:cNvSpPr txBox="1"/>
          <p:nvPr/>
        </p:nvSpPr>
        <p:spPr>
          <a:xfrm>
            <a:off x="0" y="4876800"/>
            <a:ext cx="5077352" cy="156966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Mr. </a:t>
            </a:r>
            <a:r>
              <a:rPr lang="en-US" sz="24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Jwalant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Mehta</a:t>
            </a:r>
          </a:p>
          <a:p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Mrs. </a:t>
            </a:r>
            <a:r>
              <a:rPr lang="en-US" sz="24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Houseworth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—death </a:t>
            </a:r>
          </a:p>
          <a:p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PE 4 days p staged </a:t>
            </a:r>
            <a:r>
              <a:rPr lang="en-US" sz="24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corr’n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HGS</a:t>
            </a:r>
          </a:p>
          <a:p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Thru a well-placed IVC filter</a:t>
            </a:r>
            <a:endParaRPr lang="en-US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:\Users\Dr. Gaines\Documents\Hibbs Society Kyoto 10\kebiash  PSO for ptos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5871607" cy="461665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Kebaish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---PSO approach for Ptosis-6 patients</a:t>
            </a:r>
            <a:endParaRPr lang="en-US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Dr. Gaines\Documents\Hibbs Society Kyoto 10\Hart Bohlman for ptos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6189195" cy="461665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Hart---</a:t>
            </a:r>
            <a:r>
              <a:rPr lang="en-US" sz="24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bohlman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approach for HGS—13 patients</a:t>
            </a:r>
            <a:endParaRPr lang="en-US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C:\Users\Dr. Gaines\Documents\Hibbs Society Kyoto 10\matsumoto Keio approach to HGS + ptos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5601342" cy="461665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Matsumoto—Keio approach to HGS/</a:t>
            </a:r>
            <a:r>
              <a:rPr lang="en-US" sz="24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ptosis</a:t>
            </a:r>
            <a:endParaRPr lang="en-US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C:\Users\Dr. Gaines\Documents\Hibbs Society Kyoto 10\mardjetko---transition probs p HGS corr'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7239033" cy="461665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Mardjetko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---lumbar transition/</a:t>
            </a:r>
            <a:r>
              <a:rPr lang="en-US" sz="24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kyphosis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 </a:t>
            </a:r>
            <a:r>
              <a:rPr lang="en-US" sz="24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corr’n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HGS</a:t>
            </a:r>
            <a:endParaRPr lang="en-US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:\Users\Dr. Gaines\Documents\Hibbs Society Kyoto 10\Labelle---pelvic incidence---mean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8600" y="4343400"/>
            <a:ext cx="5219570" cy="830997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Labelle---</a:t>
            </a:r>
            <a:r>
              <a:rPr lang="en-US" sz="24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sagittal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index/pelvic incidence</a:t>
            </a:r>
          </a:p>
          <a:p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</a:t>
            </a:r>
            <a:r>
              <a:rPr lang="en-US" sz="24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Dx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Rx of HGS and </a:t>
            </a:r>
            <a:r>
              <a:rPr lang="en-US" sz="24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ptosis</a:t>
            </a:r>
            <a:endParaRPr lang="en-US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C:\Users\Dr. Gaines\Documents\Hibbs Society Kyoto 10\chinese rest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28600" y="1745396"/>
            <a:ext cx="89154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Hibbs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Society Program</a:t>
            </a:r>
            <a:endParaRPr kumimoji="0" lang="en-US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Kyoto, Japan</a:t>
            </a:r>
            <a:endParaRPr kumimoji="0" lang="en-US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Sept. 20, 2010</a:t>
            </a:r>
            <a:endParaRPr kumimoji="0" lang="en-US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Lunch at noon---</a:t>
            </a:r>
            <a:endParaRPr kumimoji="0" lang="en-US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Room D</a:t>
            </a:r>
            <a:endParaRPr kumimoji="0" lang="en-US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International Convention Center-</a:t>
            </a:r>
            <a:r>
              <a: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--Kyoto</a:t>
            </a:r>
            <a:endParaRPr kumimoji="0" lang="en-US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C:\Users\Dr. Gaines\Documents\Hibbs Society Kyoto 10\dinner p mtg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9" descr="C:\Users\Dr. Gaines\Documents\Hibbs Society Kyoto 10\dinner p mtg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C:\Users\Dr. Gaines\Documents\Hibbs Society Kyoto 10\dinner p mt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Dr. Gaines\Documents\Hibbs Society Kyoto 10\gaines mollers a dinn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5181600"/>
            <a:ext cx="3099503" cy="1477328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Gaines---review of Anderson’s </a:t>
            </a:r>
          </a:p>
          <a:p>
            <a:r>
              <a:rPr lang="en-US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JBJS work </a:t>
            </a:r>
          </a:p>
          <a:p>
            <a:r>
              <a:rPr lang="en-US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incidence, prevention of </a:t>
            </a:r>
          </a:p>
          <a:p>
            <a:r>
              <a:rPr lang="en-US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DVT/PE </a:t>
            </a:r>
          </a:p>
          <a:p>
            <a:r>
              <a:rPr lang="en-US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spine recon pts.</a:t>
            </a:r>
            <a:endParaRPr lang="en-US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2"/>
          <p:cNvSpPr txBox="1"/>
          <p:nvPr/>
        </p:nvSpPr>
        <p:spPr>
          <a:xfrm>
            <a:off x="4648200" y="5715000"/>
            <a:ext cx="4325800" cy="92333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 of </a:t>
            </a:r>
            <a:r>
              <a:rPr lang="en-US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ptosis</a:t>
            </a:r>
            <a:r>
              <a:rPr lang="en-US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recon by L5 vert. approach</a:t>
            </a:r>
          </a:p>
          <a:p>
            <a:r>
              <a:rPr lang="en-US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uniform f/u of 43 pts. Over 31 years</a:t>
            </a:r>
          </a:p>
          <a:p>
            <a:r>
              <a:rPr lang="en-US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—single surgeon series</a:t>
            </a:r>
            <a:endParaRPr lang="en-US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332601"/>
            <a:ext cx="914400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36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DVT/PE session</a:t>
            </a:r>
            <a:endParaRPr kumimoji="0" lang="en-US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1)Mrs.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Mauretta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Houseworth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—Dr.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Jwalant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Mehta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2)Anderson/Gaines---risk factors</a:t>
            </a:r>
            <a:r>
              <a:rPr kumimoji="0" lang="en-US" sz="3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for DVT/PE---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JBJS published paper in spine surgery patients</a:t>
            </a:r>
            <a:endParaRPr kumimoji="0" lang="en-US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3)Fuji---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perioperative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DVT/PE in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Japanese spine surgery pts.</a:t>
            </a:r>
            <a:endParaRPr kumimoji="0" lang="en-US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4)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Girardi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---genetic predisposition to DVT/PE</a:t>
            </a:r>
            <a:endParaRPr kumimoji="0" lang="en-US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5)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Ozturk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/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Enercan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---use of vena cava filter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in complicated spinal surgery</a:t>
            </a:r>
            <a:endParaRPr kumimoji="0" lang="en-US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6)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Dormans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---DVT/PE in children--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914400"/>
            <a:ext cx="9135321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HGS/PTOSIS session</a:t>
            </a:r>
            <a:endParaRPr kumimoji="0" lang="en-US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1)Hart---use of L5-S1 screws with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Bohlman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graft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---clinical series</a:t>
            </a:r>
            <a:endParaRPr kumimoji="0" lang="en-US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2)Matsumoto---Keio University approach to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HGS/PTOSIS</a:t>
            </a:r>
            <a:endParaRPr kumimoji="0" lang="en-US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3)Mehta/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Mehdian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---the Nottingham approach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---A/P—8 cases</a:t>
            </a:r>
            <a:endParaRPr kumimoji="0" lang="en-US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4)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Dormans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---the CHOP analysis and approach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-13699" y="914400"/>
            <a:ext cx="91577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5)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Shufflebarger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---the “posterior-only” approach</a:t>
            </a:r>
            <a:endParaRPr kumimoji="0" lang="en-US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6)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Keibash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---posterior-only for HGS/PTOSIS</a:t>
            </a:r>
            <a:endParaRPr kumimoji="0" lang="en-US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7)Gaines---review of L5 resection for PTOSIS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---43 cases in 31 years, with uniform follow-up </a:t>
            </a:r>
            <a:endParaRPr kumimoji="0" lang="en-US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8)Labelle---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Saggital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Index (SI)----what does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it mean???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9)</a:t>
            </a:r>
            <a:r>
              <a:rPr kumimoji="0" lang="en-US" sz="3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Mardjetko</a:t>
            </a:r>
            <a:r>
              <a:rPr kumimoji="0" lang="en-US" sz="3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---Low Lumbar transition </a:t>
            </a:r>
            <a:r>
              <a:rPr kumimoji="0" lang="en-US" sz="3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kyphosis</a:t>
            </a:r>
            <a:r>
              <a:rPr lang="en-US" sz="3600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in post-op HGS </a:t>
            </a:r>
            <a:endParaRPr kumimoji="0" lang="en-US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C:\Users\Dr. Gaines\Documents\Hibbs Society Kyoto 10\attendees--~75 register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3124200" y="6096000"/>
            <a:ext cx="1946302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75 registrants</a:t>
            </a:r>
            <a:endParaRPr lang="en-US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Dr. Gaines\Documents\Hibbs Society Kyoto 10\dr mrs suzuki mrs akbarn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962400" y="5410200"/>
            <a:ext cx="3794437" cy="830997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Dr./Mrs. Suzuki (Local hosts)</a:t>
            </a:r>
          </a:p>
          <a:p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Mrs. </a:t>
            </a:r>
            <a:r>
              <a:rPr lang="en-US" sz="24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Akbarnia</a:t>
            </a:r>
            <a:endParaRPr lang="en-US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Dr. Gaines\Documents\Hibbs Society Kyoto 10\drs kostuik  + kane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Dr. Gaines\Pictures\japanese srs 9 10\060.JPG"/>
          <p:cNvPicPr>
            <a:picLocks noChangeAspect="1" noChangeArrowheads="1"/>
          </p:cNvPicPr>
          <p:nvPr/>
        </p:nvPicPr>
        <p:blipFill>
          <a:blip r:embed="rId2" cstate="print"/>
          <a:srcRect l="18380" t="12676" r="30915" b="366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8600" y="304800"/>
            <a:ext cx="4684231" cy="954107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Professor Kiyoshi </a:t>
            </a:r>
            <a:r>
              <a:rPr lang="en-US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Kaneda</a:t>
            </a:r>
            <a:endParaRPr lang="en-US" sz="28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Harrington Guest Lecturer</a:t>
            </a:r>
            <a:endParaRPr lang="en-US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331</Words>
  <Application>Microsoft Office PowerPoint</Application>
  <PresentationFormat>On-screen Show (4:3)</PresentationFormat>
  <Paragraphs>66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Hibbs Society Mtg 2010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Hibbs Society Mtg 2010</dc:title>
  <dc:creator>Dr. Gaines</dc:creator>
  <cp:lastModifiedBy>Dr. Gaines</cp:lastModifiedBy>
  <cp:revision>11</cp:revision>
  <dcterms:created xsi:type="dcterms:W3CDTF">2011-01-23T18:27:18Z</dcterms:created>
  <dcterms:modified xsi:type="dcterms:W3CDTF">2011-01-23T19:53:07Z</dcterms:modified>
</cp:coreProperties>
</file>