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8FEB-1BC1-106B-72BE-50BE2A5E1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0A9BD-038C-E1B0-8642-122B30DD57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C81C4-40FA-3CCE-4F5F-E9EF03248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EE5-AA37-4FF3-89CA-828115B8E6A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B12E7-43B7-C475-7782-1CCD159F8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6CD8C-9B3A-AD19-56A0-787ACD3B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A365-EDBE-4AD6-9C8C-E5338524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88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272B1-D070-C397-B28A-AB4DD4ABE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6F1F99-F07E-1E06-595E-EE73AFF21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E43A9-7E2F-70EF-475E-CE814073D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EE5-AA37-4FF3-89CA-828115B8E6A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F0810-E835-2BFB-0E53-FF051A642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7B0BB-4966-FD31-866B-2D6CEDFC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A365-EDBE-4AD6-9C8C-E5338524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2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190906-7C69-74C7-2A18-B6F6955C7E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FE3752-6C2B-162F-30F5-8AE9EA388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46F3D-F5CF-8F7B-FF8A-7EE3A574D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EE5-AA37-4FF3-89CA-828115B8E6A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C99D9-95C6-AE3A-D1A7-3745326C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A67D8-38F8-DB7A-CAB6-010CC37F5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A365-EDBE-4AD6-9C8C-E5338524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8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blue and white background&#10;&#10;Description automatically generated">
            <a:extLst>
              <a:ext uri="{FF2B5EF4-FFF2-40B4-BE49-F238E27FC236}">
                <a16:creationId xmlns:a16="http://schemas.microsoft.com/office/drawing/2014/main" id="{B1DA8601-539D-CD39-7C7A-8E6B4E1584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771098" y="702859"/>
            <a:ext cx="10649804" cy="55955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771098" y="1726441"/>
            <a:ext cx="10649804" cy="37121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288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8BF57-A84B-D796-B0DB-542AB3FB1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011D0-5E3A-353B-F1A9-8C3AE9985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0F83F-55C6-4148-1238-5A1BDAF53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EE5-AA37-4FF3-89CA-828115B8E6A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05AE5-63C8-846D-B327-FF2879DE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A03D2-2931-54F6-9E7A-DF3272CC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A365-EDBE-4AD6-9C8C-E5338524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4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49EA-86F9-2E23-363D-96812FD96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75144-EC10-18F4-C115-CCFBAAEA5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971A1-0D0C-B978-16EE-FEC5B58D2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EE5-AA37-4FF3-89CA-828115B8E6A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6B6BC-EF29-16DC-1A89-803BED624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FF543-80AC-89BF-321A-E97DCDFC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A365-EDBE-4AD6-9C8C-E5338524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8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C2644-A0F0-B1A2-4F0D-FC7FFC02B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5CE65-3CA6-41FA-3652-BD8B83F7C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F609EE-D18B-5F94-FC30-0B674C629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858F7-81FD-00AF-ACF1-F3E15C9D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EE5-AA37-4FF3-89CA-828115B8E6A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250D6-C939-8617-588E-F9579C0B5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4C7749-349E-98A1-BA46-201821B7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A365-EDBE-4AD6-9C8C-E5338524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0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50796-C6B9-D338-1C70-CD3891E47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F576DD-A361-525D-54BF-05C3D2C4B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3E2794-65AA-0A83-51A5-3712206ED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4CB64F-A3EC-A056-D44F-52E9BE0A7F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3FDEFF-0A9A-E6F2-D40C-0BA63F2AD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1EF2F9-618D-90D5-01F4-E254F40D6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EE5-AA37-4FF3-89CA-828115B8E6A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BA8F29-44AC-97AF-2EDA-48DCC8977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3010FD-6369-B6AE-D76B-7EC50113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A365-EDBE-4AD6-9C8C-E5338524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BA110-0FB7-E5BF-E84B-ADEEA8185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8D8F0D-415D-6DE6-8F0F-9FAF28C9B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EE5-AA37-4FF3-89CA-828115B8E6A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60C987-CD4A-4FC8-C6C3-6917527DC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8796A-4675-9377-A64C-0837ACA76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A365-EDBE-4AD6-9C8C-E5338524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36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E92A55-299A-5519-F94A-320888310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EE5-AA37-4FF3-89CA-828115B8E6A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D0A97F-93B6-8433-51D9-987E513EE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028AA-8AD8-7D0A-84DF-97B5A858E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A365-EDBE-4AD6-9C8C-E5338524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1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2202-444B-E2D9-02CD-2E92FAE7A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6B588-DF74-2D8E-303D-A5D01B610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23A47F-D56F-CA42-7573-DC302F787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6C4A5-0643-0049-A552-AC6C82320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EE5-AA37-4FF3-89CA-828115B8E6A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7949A-259E-BA61-6750-BDC61230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921CD-5569-9271-D177-F55F40535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A365-EDBE-4AD6-9C8C-E5338524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D8D4E-4056-3AA5-4FB0-B48E95DB0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571924-2207-552E-947E-2EF0AE9CC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CA3EB-BB57-9B2A-1278-FA1A99FDD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8A74E-BF9B-C0E5-5706-3EE86F50D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EE5-AA37-4FF3-89CA-828115B8E6A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93614-A95A-2A18-5606-3C8626617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A5EB19-3765-D136-8BF4-B0C14B180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A365-EDBE-4AD6-9C8C-E5338524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9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9064FA-64B0-245C-BA4F-0F4CAA365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B8CE4-D62F-1D33-55A1-B03D5FE11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D4325-DFE9-12C7-511A-A6EE21217F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E92EE5-AA37-4FF3-89CA-828115B8E6A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ECA07-8A49-1ED4-F8D4-802BD5102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27148-C2B2-D192-42D2-3BB51F07E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5BA365-EDBE-4AD6-9C8C-E5338524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9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CD58D2-7C48-321F-4716-506101714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6628D-1E3C-0599-38A5-18C4B82EAA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/>
              <a:t>Author Disclosures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555845-C176-8BC9-CB6E-502F38533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098" y="1726441"/>
            <a:ext cx="10735856" cy="3990965"/>
          </a:xfrm>
        </p:spPr>
        <p:txBody>
          <a:bodyPr>
            <a:normAutofit/>
          </a:bodyPr>
          <a:lstStyle/>
          <a:p>
            <a:pPr>
              <a:lnSpc>
                <a:spcPct val="118000"/>
              </a:lnSpc>
              <a:spcBef>
                <a:spcPts val="0"/>
              </a:spcBef>
            </a:pPr>
            <a:r>
              <a:rPr lang="en-US" sz="3600" u="sng" dirty="0">
                <a:latin typeface="Georgia" panose="02040502050405020303" pitchFamily="18" charset="0"/>
              </a:rPr>
              <a:t>Presenter:</a:t>
            </a:r>
            <a:endParaRPr lang="en-US" sz="3600" b="1" dirty="0">
              <a:latin typeface="Georgia" panose="02040502050405020303" pitchFamily="18" charset="0"/>
            </a:endParaRPr>
          </a:p>
          <a:p>
            <a:pPr>
              <a:lnSpc>
                <a:spcPct val="118000"/>
              </a:lnSpc>
              <a:spcBef>
                <a:spcPts val="0"/>
              </a:spcBef>
            </a:pPr>
            <a:r>
              <a:rPr lang="en-US" sz="3600" b="1" dirty="0">
                <a:latin typeface="Georgia" panose="02040502050405020303" pitchFamily="18" charset="0"/>
              </a:rPr>
              <a:t>Joe Smith: </a:t>
            </a:r>
            <a:r>
              <a:rPr lang="en-US" sz="3600" dirty="0" err="1">
                <a:latin typeface="Georgia" panose="02040502050405020303" pitchFamily="18" charset="0"/>
              </a:rPr>
              <a:t>DePuySynthes</a:t>
            </a:r>
            <a:r>
              <a:rPr lang="en-US" sz="3600" dirty="0">
                <a:latin typeface="Georgia" panose="02040502050405020303" pitchFamily="18" charset="0"/>
              </a:rPr>
              <a:t> (</a:t>
            </a:r>
            <a:r>
              <a:rPr lang="en-US" sz="3600" dirty="0" err="1">
                <a:latin typeface="Georgia" panose="02040502050405020303" pitchFamily="18" charset="0"/>
              </a:rPr>
              <a:t>a,b,c</a:t>
            </a:r>
            <a:r>
              <a:rPr lang="en-US" sz="3600" dirty="0">
                <a:latin typeface="Georgia" panose="02040502050405020303" pitchFamily="18" charset="0"/>
              </a:rPr>
              <a:t>)</a:t>
            </a:r>
          </a:p>
          <a:p>
            <a:pPr>
              <a:lnSpc>
                <a:spcPct val="118000"/>
              </a:lnSpc>
              <a:spcBef>
                <a:spcPts val="0"/>
              </a:spcBef>
            </a:pPr>
            <a:endParaRPr lang="en-US" sz="3600" dirty="0">
              <a:latin typeface="Georgia" panose="02040502050405020303" pitchFamily="18" charset="0"/>
            </a:endParaRPr>
          </a:p>
          <a:p>
            <a:pPr algn="ctr">
              <a:lnSpc>
                <a:spcPct val="118000"/>
              </a:lnSpc>
              <a:spcBef>
                <a:spcPts val="0"/>
              </a:spcBef>
            </a:pPr>
            <a:endParaRPr lang="en-US" sz="2800" i="1" dirty="0">
              <a:latin typeface="Georgia" panose="02040502050405020303" pitchFamily="18" charset="0"/>
            </a:endParaRPr>
          </a:p>
          <a:p>
            <a:pPr algn="ctr">
              <a:lnSpc>
                <a:spcPct val="118000"/>
              </a:lnSpc>
              <a:spcBef>
                <a:spcPts val="0"/>
              </a:spcBef>
            </a:pPr>
            <a:endParaRPr lang="en-US" sz="2800" i="1" dirty="0">
              <a:latin typeface="Georgia" panose="02040502050405020303" pitchFamily="18" charset="0"/>
            </a:endParaRPr>
          </a:p>
          <a:p>
            <a:pPr algn="ctr">
              <a:lnSpc>
                <a:spcPct val="118000"/>
              </a:lnSpc>
              <a:spcBef>
                <a:spcPts val="0"/>
              </a:spcBef>
            </a:pPr>
            <a:r>
              <a:rPr lang="en-US" sz="2800" i="1" dirty="0">
                <a:latin typeface="Georgia" panose="02040502050405020303" pitchFamily="18" charset="0"/>
              </a:rPr>
              <a:t>All other author disclosures can be found in the final program</a:t>
            </a:r>
          </a:p>
        </p:txBody>
      </p:sp>
    </p:spTree>
    <p:extLst>
      <p:ext uri="{BB962C8B-B14F-4D97-AF65-F5344CB8AC3E}">
        <p14:creationId xmlns:p14="http://schemas.microsoft.com/office/powerpoint/2010/main" val="426373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Georgia</vt:lpstr>
      <vt:lpstr>Office Theme</vt:lpstr>
      <vt:lpstr>Author Disclosures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Rebecca Scardino</dc:creator>
  <cp:lastModifiedBy>Rebecca Scardino</cp:lastModifiedBy>
  <cp:revision>2</cp:revision>
  <dcterms:created xsi:type="dcterms:W3CDTF">2025-01-15T16:53:09Z</dcterms:created>
  <dcterms:modified xsi:type="dcterms:W3CDTF">2025-01-21T18:19:26Z</dcterms:modified>
</cp:coreProperties>
</file>