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92" y="834681"/>
            <a:ext cx="6328719" cy="1325563"/>
          </a:xfrm>
        </p:spPr>
        <p:txBody>
          <a:bodyPr/>
          <a:lstStyle>
            <a:lvl1pPr>
              <a:defRPr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2368850"/>
            <a:ext cx="5628503" cy="6260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2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77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77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22DE-CBDB-4CF6-8AD2-2EAF4686A30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614C-5DC8-4120-BFCB-B7AC59B7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Author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4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Presenter:</a:t>
            </a:r>
          </a:p>
          <a:p>
            <a:pPr marL="0" indent="0">
              <a:buNone/>
            </a:pPr>
            <a:r>
              <a:rPr lang="en-US" b="1" dirty="0" smtClean="0"/>
              <a:t>Joe Smith: </a:t>
            </a:r>
            <a:r>
              <a:rPr lang="en-US" dirty="0" err="1" smtClean="0"/>
              <a:t>DePuySynthes</a:t>
            </a:r>
            <a:r>
              <a:rPr lang="en-US" dirty="0" smtClean="0"/>
              <a:t> (a, b, c)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 smtClean="0"/>
              <a:t>Senior Author:</a:t>
            </a:r>
          </a:p>
          <a:p>
            <a:pPr marL="0" indent="0">
              <a:buNone/>
            </a:pPr>
            <a:r>
              <a:rPr lang="en-US" b="1" dirty="0" smtClean="0"/>
              <a:t>Jane Johnson: </a:t>
            </a:r>
            <a:r>
              <a:rPr lang="en-US" dirty="0" smtClean="0"/>
              <a:t>Medtronic (b, d)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i="1" dirty="0" smtClean="0"/>
              <a:t>All other author disclosures can be found in the final program.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901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Lato Black</vt:lpstr>
      <vt:lpstr>Office Theme</vt:lpstr>
      <vt:lpstr>Author Disclosures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Sammie Farrall</dc:creator>
  <cp:lastModifiedBy>Rebecca Scardino</cp:lastModifiedBy>
  <cp:revision>3</cp:revision>
  <dcterms:created xsi:type="dcterms:W3CDTF">2025-03-20T14:57:18Z</dcterms:created>
  <dcterms:modified xsi:type="dcterms:W3CDTF">2025-08-14T16:15:30Z</dcterms:modified>
</cp:coreProperties>
</file>