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6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D9C24C-9D6C-C9A6-13F8-79B0B5C351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E3AAE9-5395-2817-682D-B13E992938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1A4357-164E-FBA1-6A84-30100433B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046" y="594954"/>
            <a:ext cx="5735128" cy="1325563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CDD40-E2EF-53A0-E4C1-4AEAAAA1F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46" y="2202012"/>
            <a:ext cx="5735128" cy="1226988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795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09D7EB-8F0F-7E3C-4D1F-CD2432BF2D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370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61F19D-0C98-CD27-264E-0D923A6202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339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CF7D98-B194-27B6-3302-20307297F7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8806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55A1DF-0E61-61D3-8F2C-69F2E6FF0C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4833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D07029-B561-BB2D-98AC-631C04B71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21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77713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4111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E5636F-0A91-EE02-20AA-09E0AED4B7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6C074-69EB-5440-29B8-868CA0EE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21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71CC-2DD1-E468-5AFE-221FABC5A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377713"/>
            <a:ext cx="10515599" cy="4195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56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968770-0057-A4F6-7714-5CC0353C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CB498-E233-BC80-95FB-7DFBD24B0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2B769-4558-ECD3-58C1-17C38D4F3D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614D3-B4C1-473E-A655-B2BD79B414ED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3D6DA-D2EA-3541-0644-5FED607E9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40C4B-E306-8685-908E-18117DCE5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69A1D-922A-4859-8BFC-C7D1FAC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8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3" r:id="rId5"/>
    <p:sldLayoutId id="2147483664" r:id="rId6"/>
    <p:sldLayoutId id="2147483661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6BA9-435E-485E-22E1-0FA7F1BF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 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C19A8-2B7A-9865-2946-C77D7B016A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Presenter:</a:t>
            </a:r>
          </a:p>
          <a:p>
            <a:pPr marL="0" indent="0">
              <a:buNone/>
            </a:pPr>
            <a:r>
              <a:rPr lang="en-US" b="1" dirty="0"/>
              <a:t>Joe Smith: </a:t>
            </a:r>
            <a:r>
              <a:rPr lang="en-US" dirty="0" err="1"/>
              <a:t>DePuySynthes</a:t>
            </a:r>
            <a:r>
              <a:rPr lang="en-US" dirty="0"/>
              <a:t> (a, b, c)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u="sng" dirty="0"/>
              <a:t>Senior Author:</a:t>
            </a:r>
          </a:p>
          <a:p>
            <a:pPr marL="0" indent="0">
              <a:buNone/>
            </a:pPr>
            <a:r>
              <a:rPr lang="en-US" b="1" dirty="0"/>
              <a:t>Jane Johnson: </a:t>
            </a:r>
            <a:r>
              <a:rPr lang="en-US" dirty="0"/>
              <a:t>Medtronic (b, d)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i="1" dirty="0"/>
              <a:t>All other author disclosures can be found in the final program.</a:t>
            </a:r>
          </a:p>
        </p:txBody>
      </p:sp>
    </p:spTree>
    <p:extLst>
      <p:ext uri="{BB962C8B-B14F-4D97-AF65-F5344CB8AC3E}">
        <p14:creationId xmlns:p14="http://schemas.microsoft.com/office/powerpoint/2010/main" val="1066982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5">
      <a:majorFont>
        <a:latin typeface="Avenir Next LT Pro Demi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 LT Pro Demi</vt:lpstr>
      <vt:lpstr>Avenir Next LT Pro Light</vt:lpstr>
      <vt:lpstr>Office Theme</vt:lpstr>
      <vt:lpstr>Author Disclosures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Sammie Farrall</dc:creator>
  <cp:lastModifiedBy>Rebecca Scardino</cp:lastModifiedBy>
  <cp:revision>2</cp:revision>
  <dcterms:created xsi:type="dcterms:W3CDTF">2026-05-13T16:31:53Z</dcterms:created>
  <dcterms:modified xsi:type="dcterms:W3CDTF">2026-10-05T20:36:26Z</dcterms:modified>
</cp:coreProperties>
</file>