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5252-9F06-456B-AB4F-8FEF720E8A1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371600"/>
          </a:xfrm>
        </p:spPr>
        <p:txBody>
          <a:bodyPr/>
          <a:lstStyle/>
          <a:p>
            <a:pPr algn="ctr"/>
            <a:r>
              <a:rPr lang="en-US" b="1" dirty="0"/>
              <a:t>Author Disclosures 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Presenter: </a:t>
            </a:r>
          </a:p>
          <a:p>
            <a:pPr marL="0" indent="0">
              <a:buNone/>
            </a:pPr>
            <a:r>
              <a:rPr lang="en-US" dirty="0"/>
              <a:t>	Joe Smith: </a:t>
            </a:r>
            <a:r>
              <a:rPr lang="en-US" dirty="0" err="1"/>
              <a:t>DePuySynthes</a:t>
            </a:r>
            <a:r>
              <a:rPr lang="en-US" dirty="0"/>
              <a:t> (</a:t>
            </a:r>
            <a:r>
              <a:rPr lang="en-US" dirty="0" err="1"/>
              <a:t>a,b,c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Co-Authors: </a:t>
            </a:r>
          </a:p>
          <a:p>
            <a:pPr marL="0" indent="0">
              <a:buNone/>
            </a:pPr>
            <a:r>
              <a:rPr lang="en-US" dirty="0"/>
              <a:t>	Sam Jones: Stryker (a) </a:t>
            </a:r>
          </a:p>
          <a:p>
            <a:pPr marL="0" indent="0">
              <a:buNone/>
            </a:pPr>
            <a:r>
              <a:rPr lang="en-US" dirty="0"/>
              <a:t>	Tom Miller: Medtronic (c) </a:t>
            </a:r>
          </a:p>
          <a:p>
            <a:pPr marL="0" indent="0">
              <a:buNone/>
            </a:pPr>
            <a:r>
              <a:rPr lang="en-US" dirty="0"/>
              <a:t>	John Jackson: </a:t>
            </a:r>
            <a:r>
              <a:rPr lang="en-US" dirty="0" err="1"/>
              <a:t>NuVasive</a:t>
            </a:r>
            <a:r>
              <a:rPr lang="en-US" dirty="0"/>
              <a:t> (e) </a:t>
            </a:r>
          </a:p>
          <a:p>
            <a:pPr marL="0" indent="0">
              <a:buNone/>
            </a:pPr>
            <a:r>
              <a:rPr lang="en-US" dirty="0"/>
              <a:t>	Brian Williams: No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7847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68D89F8F1164D9A212F49A779071D" ma:contentTypeVersion="11" ma:contentTypeDescription="Create a new document." ma:contentTypeScope="" ma:versionID="763960939bbfd88ac907773bf734debb">
  <xsd:schema xmlns:xsd="http://www.w3.org/2001/XMLSchema" xmlns:xs="http://www.w3.org/2001/XMLSchema" xmlns:p="http://schemas.microsoft.com/office/2006/metadata/properties" xmlns:ns2="67672b93-9eaa-4335-bacd-f90d3ed126d1" xmlns:ns3="10e531a4-5f1a-4907-bc5c-62c3ccd0f612" targetNamespace="http://schemas.microsoft.com/office/2006/metadata/properties" ma:root="true" ma:fieldsID="f75d36c8a9d1dbf3e1742d54a761de54" ns2:_="" ns3:_="">
    <xsd:import namespace="67672b93-9eaa-4335-bacd-f90d3ed126d1"/>
    <xsd:import namespace="10e531a4-5f1a-4907-bc5c-62c3ccd0f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72b93-9eaa-4335-bacd-f90d3ed12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9af2fae-8118-47dd-bea9-b3b385e0ec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531a4-5f1a-4907-bc5c-62c3ccd0f6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8cef0cb-7b55-4b4b-afed-816bc9d2f236}" ma:internalName="TaxCatchAll" ma:showField="CatchAllData" ma:web="10e531a4-5f1a-4907-bc5c-62c3ccd0f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5C5EE-CEC5-43FA-A541-F09C9A0E19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72b93-9eaa-4335-bacd-f90d3ed126d1"/>
    <ds:schemaRef ds:uri="10e531a4-5f1a-4907-bc5c-62c3ccd0f6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48C3F6-B724-4089-97C5-16D4BE67B2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Author Disclosures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Storey</dc:creator>
  <cp:lastModifiedBy>Giovanni Claudio</cp:lastModifiedBy>
  <cp:revision>9</cp:revision>
  <dcterms:created xsi:type="dcterms:W3CDTF">2022-03-15T21:33:23Z</dcterms:created>
  <dcterms:modified xsi:type="dcterms:W3CDTF">2023-11-10T20:52:58Z</dcterms:modified>
</cp:coreProperties>
</file>