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3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374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4240"/>
            <a:ext cx="10515600" cy="42476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5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4212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4712"/>
            <a:ext cx="10515600" cy="42476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12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1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6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8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94899" y="2835371"/>
            <a:ext cx="4736910" cy="15114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4899" y="4346813"/>
            <a:ext cx="4736910" cy="15080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03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0433" y="2814900"/>
            <a:ext cx="4736910" cy="15114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90433" y="4326342"/>
            <a:ext cx="4736910" cy="15080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70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8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3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76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5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50" r:id="rId8"/>
    <p:sldLayoutId id="2147483669" r:id="rId9"/>
    <p:sldLayoutId id="2147483667" r:id="rId10"/>
    <p:sldLayoutId id="2147483668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Author 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Presenter</a:t>
            </a:r>
            <a:r>
              <a:rPr lang="en-US" u="sng" dirty="0" smtClean="0"/>
              <a:t>:</a:t>
            </a:r>
          </a:p>
          <a:p>
            <a:pPr marL="0" indent="0">
              <a:buNone/>
            </a:pPr>
            <a:r>
              <a:rPr lang="en-US" b="1" dirty="0" smtClean="0"/>
              <a:t>Joe Smith: </a:t>
            </a:r>
            <a:r>
              <a:rPr lang="en-US" dirty="0" err="1" smtClean="0"/>
              <a:t>DePuy</a:t>
            </a:r>
            <a:r>
              <a:rPr lang="en-US" dirty="0" smtClean="0"/>
              <a:t> </a:t>
            </a:r>
            <a:r>
              <a:rPr lang="en-US" dirty="0" err="1" smtClean="0"/>
              <a:t>Synthes</a:t>
            </a:r>
            <a:r>
              <a:rPr lang="en-US" dirty="0" smtClean="0"/>
              <a:t> (a, b, 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Senior Author:</a:t>
            </a:r>
          </a:p>
          <a:p>
            <a:pPr marL="0" indent="0">
              <a:buNone/>
            </a:pPr>
            <a:r>
              <a:rPr lang="en-US" b="1" dirty="0" smtClean="0"/>
              <a:t>Jane Johnson: </a:t>
            </a:r>
            <a:r>
              <a:rPr lang="en-US" dirty="0" smtClean="0"/>
              <a:t>Medtronic (b, d)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All other author disclosures can be found in the final program.</a:t>
            </a:r>
          </a:p>
        </p:txBody>
      </p:sp>
    </p:spTree>
    <p:extLst>
      <p:ext uri="{BB962C8B-B14F-4D97-AF65-F5344CB8AC3E}">
        <p14:creationId xmlns:p14="http://schemas.microsoft.com/office/powerpoint/2010/main" val="1451614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40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Office Theme</vt:lpstr>
      <vt:lpstr>Author Disclosures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Sammie Farrall</dc:creator>
  <cp:lastModifiedBy>Rebecca Scardino</cp:lastModifiedBy>
  <cp:revision>3</cp:revision>
  <dcterms:created xsi:type="dcterms:W3CDTF">2025-05-01T18:19:54Z</dcterms:created>
  <dcterms:modified xsi:type="dcterms:W3CDTF">2025-06-06T16:06:12Z</dcterms:modified>
</cp:coreProperties>
</file>