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22" d="100"/>
          <a:sy n="122" d="100"/>
        </p:scale>
        <p:origin x="168" y="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CCD73F-20A7-6DF4-A2FA-CF90C14023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E773F2-48A8-C4BD-4ED0-2EE65219A3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A37DDF-1AA5-0454-8FC1-7F7E8DC9B2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7559F-7D34-4C3A-A447-3927B16FF186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27BEBC-279D-D47D-3D67-D5A8C62B14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1DFD60-3F1B-5E3A-CB7B-A62C5BD5A5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E9C0B-A8B7-4A07-9CA9-F9CB6AC024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6309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0B369DD-CD62-4FD8-0D5F-7DCA81DD6DA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19D6F76-CAE6-B069-37E4-41E9222059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6660" y="3245433"/>
            <a:ext cx="4717212" cy="1325563"/>
          </a:xfrm>
        </p:spPr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2DCD22-381C-AA36-4A10-7753EF05B9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6660" y="4848045"/>
            <a:ext cx="4044351" cy="191551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04454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9FDD8C98-248A-3AAD-B17D-A08BBA1388A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B749F3BF-37F3-FFB6-C2DA-584AA8A4FC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021" y="2598452"/>
            <a:ext cx="8029755" cy="1325563"/>
          </a:xfrm>
        </p:spPr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180CF6D-FEE1-9313-4FE2-06C989D11C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9021" y="4347713"/>
            <a:ext cx="6735793" cy="191551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594269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0ACADB9F-B553-936E-F74F-52D16EFB717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6A155472-2097-EB5D-584A-EC0265AAF7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021" y="2598452"/>
            <a:ext cx="8029755" cy="1325563"/>
          </a:xfrm>
        </p:spPr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B9919DC2-EC01-DD47-F6E3-95278A94AE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9021" y="4347713"/>
            <a:ext cx="6735793" cy="191551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79948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39A1C0AB-B189-D6E2-0F43-AB69FA684C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BB61D15E-9636-7DC3-0DA6-2C7F3E12A1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021" y="2598452"/>
            <a:ext cx="8029755" cy="1325563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A2DDB9B-6CE3-CB17-FD35-7B278B2B53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9021" y="4347713"/>
            <a:ext cx="6735793" cy="191551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942063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190B10F-7815-982A-548C-C17EE9D3F84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CFD0B77-8350-1180-A4B5-20B063B5D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48E27BE-713D-AC68-6D24-980DDD2589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06436"/>
            <a:ext cx="10515600" cy="412342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26736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F9D058A-FEC1-70E1-DC32-0FBF21BB15A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CFD0B77-8350-1180-A4B5-20B063B5D1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99963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48E27BE-713D-AC68-6D24-980DDD2589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41274"/>
            <a:ext cx="10515600" cy="412342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166023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3817B1C-0B92-F960-5824-1D90FF1DCC3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CFD0B77-8350-1180-A4B5-20B063B5D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48E27BE-713D-AC68-6D24-980DDD2589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06436"/>
            <a:ext cx="10515600" cy="412342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632833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8B84CE3-5CBF-2BB8-F0F5-9D19A712044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CFD0B77-8350-1180-A4B5-20B063B5D1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99963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48E27BE-713D-AC68-6D24-980DDD2589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41274"/>
            <a:ext cx="10515600" cy="412342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557301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2F354D9-A42F-3AFC-9D2D-980D9B626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365D3D-E60E-B456-74FC-20222E49F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9657B5-11B1-8EB3-15D3-DEC9499D0B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6F7559F-7D34-4C3A-A447-3927B16FF186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C59A32-FA03-9A04-415B-049D226860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CBF66A-41FB-53D5-0057-68C5A0A757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BFE9C0B-A8B7-4A07-9CA9-F9CB6AC024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50687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60" r:id="rId7"/>
    <p:sldLayoutId id="2147483661" r:id="rId8"/>
    <p:sldLayoutId id="2147483662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384303-19D0-015C-A8A7-3D4AB771E6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Author Disclosures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787E9D-EBF7-AB2C-4478-758469CE7F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u="sng" dirty="0"/>
              <a:t>Presenter:</a:t>
            </a:r>
          </a:p>
          <a:p>
            <a:pPr marL="0" indent="0">
              <a:buNone/>
            </a:pPr>
            <a:r>
              <a:rPr lang="en-US" b="1" dirty="0"/>
              <a:t>Joe Smith: </a:t>
            </a:r>
            <a:r>
              <a:rPr lang="en-US" dirty="0" err="1"/>
              <a:t>DePuySynthes</a:t>
            </a:r>
            <a:r>
              <a:rPr lang="en-US" dirty="0"/>
              <a:t> (a, b, c)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u="sng" dirty="0"/>
              <a:t>Senior Author:</a:t>
            </a:r>
          </a:p>
          <a:p>
            <a:pPr marL="0" indent="0">
              <a:buNone/>
            </a:pPr>
            <a:r>
              <a:rPr lang="en-US" b="1" dirty="0"/>
              <a:t>Jane Johnson: </a:t>
            </a:r>
            <a:r>
              <a:rPr lang="en-US" dirty="0"/>
              <a:t>Medtronic (b, d)</a:t>
            </a: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 algn="ctr">
              <a:buNone/>
            </a:pPr>
            <a:r>
              <a:rPr lang="en-US" i="1" dirty="0"/>
              <a:t>All other author disclosures can be found in the final program.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84135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39</Words>
  <Application>Microsoft Office PowerPoint</Application>
  <PresentationFormat>Widescreen</PresentationFormat>
  <Paragraphs>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Arial</vt:lpstr>
      <vt:lpstr>Office Theme</vt:lpstr>
      <vt:lpstr>Author Disclosures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Author Disclosures</dc:title>
  <dc:creator>Sammie Farrall</dc:creator>
  <cp:lastModifiedBy>Rebecca David</cp:lastModifiedBy>
  <cp:revision>2</cp:revision>
  <dcterms:created xsi:type="dcterms:W3CDTF">2026-04-22T19:56:11Z</dcterms:created>
  <dcterms:modified xsi:type="dcterms:W3CDTF">2026-10-29T18:54:53Z</dcterms:modified>
</cp:coreProperties>
</file>